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66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91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60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32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2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01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93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0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71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9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18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53D76-651B-4213-92CE-74EF7D045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91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Präsentation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 smtClean="0"/>
              <a:t>Bla</a:t>
            </a:r>
            <a:r>
              <a:rPr lang="de-CH" dirty="0" smtClean="0"/>
              <a:t> </a:t>
            </a:r>
            <a:r>
              <a:rPr lang="de-CH" dirty="0" err="1" smtClean="0"/>
              <a:t>bla</a:t>
            </a:r>
            <a:r>
              <a:rPr lang="de-CH" dirty="0" smtClean="0"/>
              <a:t> </a:t>
            </a:r>
            <a:r>
              <a:rPr lang="de-CH" dirty="0" err="1" smtClean="0"/>
              <a:t>bla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4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83" y="2229301"/>
            <a:ext cx="2275703" cy="2275703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9191849" y="1794359"/>
            <a:ext cx="1309816" cy="44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Hobbys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359" y="3017333"/>
            <a:ext cx="2275703" cy="702791"/>
          </a:xfrm>
          <a:prstGeom prst="rect">
            <a:avLst/>
          </a:prstGeom>
        </p:spPr>
      </p:pic>
      <p:sp>
        <p:nvSpPr>
          <p:cNvPr id="10" name="Inhaltsplatzhalter 2"/>
          <p:cNvSpPr txBox="1">
            <a:spLocks/>
          </p:cNvSpPr>
          <p:nvPr/>
        </p:nvSpPr>
        <p:spPr>
          <a:xfrm>
            <a:off x="5440302" y="1790329"/>
            <a:ext cx="1309816" cy="44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Arbeit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283670" y="474867"/>
            <a:ext cx="5623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Joel </a:t>
            </a:r>
            <a:r>
              <a:rPr lang="de-DE" sz="5400" b="0" cap="none" spc="0" dirty="0" err="1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Weissenberger</a:t>
            </a:r>
            <a:endParaRPr lang="de-DE" sz="5400" b="0" cap="none" spc="0" dirty="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Inhaltsplatzhalter 2"/>
          <p:cNvSpPr>
            <a:spLocks noGrp="1"/>
          </p:cNvSpPr>
          <p:nvPr>
            <p:ph type="subTitle" idx="1"/>
          </p:nvPr>
        </p:nvSpPr>
        <p:spPr>
          <a:xfrm>
            <a:off x="1688755" y="1789714"/>
            <a:ext cx="1309816" cy="442740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Infos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87" y="2232454"/>
            <a:ext cx="2272550" cy="22725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1" y="3566983"/>
            <a:ext cx="1032157" cy="10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30911 0.00139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6" y="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30911 0.0013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6" y="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30911 0.0013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21"/>
            <a:ext cx="12206972" cy="68664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421"/>
            <a:ext cx="12206972" cy="6866421"/>
          </a:xfrm>
          <a:prstGeom prst="rect">
            <a:avLst/>
          </a:prstGeom>
        </p:spPr>
      </p:pic>
      <p:sp>
        <p:nvSpPr>
          <p:cNvPr id="2" name="Inhaltsplatzhalter 2"/>
          <p:cNvSpPr txBox="1">
            <a:spLocks/>
          </p:cNvSpPr>
          <p:nvPr/>
        </p:nvSpPr>
        <p:spPr>
          <a:xfrm>
            <a:off x="5460253" y="1789714"/>
            <a:ext cx="1309816" cy="44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Infos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20"/>
            <a:ext cx="12206972" cy="68664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85" y="2232454"/>
            <a:ext cx="2272550" cy="22725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09" y="3566983"/>
            <a:ext cx="1032157" cy="10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7" presetClass="path" presetSubtype="0" accel="5300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L -0.00013 -0.14884 C -0.00013 -0.21551 -0.10703 -0.29745 -0.19362 -0.29745 L -0.38711 -0.2974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9" y="-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1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Präsentation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</dc:title>
  <dc:creator>Elia</dc:creator>
  <cp:lastModifiedBy>Elia Reutlinger</cp:lastModifiedBy>
  <cp:revision>11</cp:revision>
  <dcterms:created xsi:type="dcterms:W3CDTF">2015-10-12T06:43:51Z</dcterms:created>
  <dcterms:modified xsi:type="dcterms:W3CDTF">2015-10-12T08:31:56Z</dcterms:modified>
</cp:coreProperties>
</file>